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96" r:id="rId3"/>
    <p:sldId id="317" r:id="rId4"/>
    <p:sldId id="396" r:id="rId5"/>
    <p:sldId id="397" r:id="rId6"/>
    <p:sldId id="400" r:id="rId7"/>
    <p:sldId id="257" r:id="rId8"/>
    <p:sldId id="256" r:id="rId9"/>
    <p:sldId id="4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2ABEB-F936-4E33-9F23-B79FBC943FA8}" v="6" dt="2024-08-13T01:30:40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EC0D-9159-498E-8D37-4DB26105F085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56F8C-B640-432A-8BE9-3613EEE2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2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CCC3C-4CC6-DE44-A6D3-141A247AF1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702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CCC3C-4CC6-DE44-A6D3-141A247AF1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5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7A4C5-7A4F-7100-B959-DFE291CC7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B85DD-69E0-3FD5-2D0F-B99032057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A47F1-8CD4-3430-DAB3-DC9E86196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E1552-D574-20D5-75A5-8C9B74AE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2B93F-1901-C65F-3A78-FAD66F94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6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141FE-D1CD-D538-2493-DF3871EC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83FFE-8108-8F06-999E-805B850EA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B3A89-22F2-5904-49A8-8B5F975C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CA9A1-D1EC-BD11-C3F4-526A9A6CE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D5F35-9323-D2E3-A2C1-D6DFFE23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6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853592-F7AF-3796-6B6D-9826F4E52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33798-24B4-F900-662D-067724847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A8507-695C-DD05-8763-489A083B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90A76-343C-E58E-4C72-BBE92028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6FABD-0E58-57BD-0CCD-702398E9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7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adPurple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85000"/>
                <a:lumOff val="15000"/>
              </a:schemeClr>
            </a:gs>
            <a:gs pos="49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962" y="1039092"/>
            <a:ext cx="6086076" cy="387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6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kgd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927652" y="5642741"/>
            <a:ext cx="103366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Title | Date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052962" y="1039092"/>
            <a:ext cx="6086076" cy="387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0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Back_Right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2246313"/>
            <a:ext cx="5761383" cy="3975100"/>
          </a:xfrm>
        </p:spPr>
        <p:txBody>
          <a:bodyPr/>
          <a:lstStyle>
            <a:lvl1pPr>
              <a:defRPr b="0" i="0">
                <a:latin typeface="Avenir Next Medium" charset="0"/>
                <a:ea typeface="Avenir Next Medium" charset="0"/>
                <a:cs typeface="Avenir Next Medium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877878" y="2246313"/>
            <a:ext cx="4475922" cy="39751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378D7-07F6-12D0-60E1-3DA536166E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6791" y="102784"/>
            <a:ext cx="2986174" cy="4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69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Back_Left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gradFill flip="none" rotWithShape="1">
            <a:gsLst>
              <a:gs pos="25000">
                <a:schemeClr val="tx1"/>
              </a:gs>
              <a:gs pos="100000">
                <a:schemeClr val="tx1">
                  <a:lumMod val="77000"/>
                  <a:lumOff val="2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26156" y="2246313"/>
            <a:ext cx="5761383" cy="3975100"/>
          </a:xfrm>
        </p:spPr>
        <p:txBody>
          <a:bodyPr/>
          <a:lstStyle>
            <a:lvl1pPr>
              <a:defRPr b="0" i="0">
                <a:latin typeface="Avenir Next Medium" charset="0"/>
                <a:ea typeface="Avenir Next Medium" charset="0"/>
                <a:cs typeface="Avenir Next Medium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38199" y="2246313"/>
            <a:ext cx="4475922" cy="39751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758114" y="172757"/>
            <a:ext cx="417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Dr. Jay S. Golden,</a:t>
            </a:r>
            <a:r>
              <a:rPr lang="en-US" sz="1200" b="1" i="0" baseline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rPr>
              <a:t> Vice Chancellor</a:t>
            </a:r>
            <a:endParaRPr lang="en-US" sz="1200" b="1" i="0">
              <a:solidFill>
                <a:schemeClr val="bg1"/>
              </a:solidFill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1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yBack_Text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gradFill flip="none" rotWithShape="1">
            <a:gsLst>
              <a:gs pos="25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200" y="2246313"/>
            <a:ext cx="10449339" cy="3975100"/>
          </a:xfrm>
        </p:spPr>
        <p:txBody>
          <a:bodyPr/>
          <a:lstStyle>
            <a:lvl1pPr>
              <a:defRPr b="0" i="0">
                <a:latin typeface="Avenir Next Medium" charset="0"/>
                <a:ea typeface="Avenir Next Medium" charset="0"/>
                <a:cs typeface="Avenir Next Medium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619" y="111014"/>
            <a:ext cx="2986174" cy="44157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8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yBack_Section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652840"/>
            <a:ext cx="12192000" cy="653638"/>
          </a:xfrm>
          <a:prstGeom prst="rect">
            <a:avLst/>
          </a:prstGeom>
          <a:gradFill flip="none" rotWithShape="1">
            <a:gsLst>
              <a:gs pos="25000">
                <a:schemeClr val="tx1"/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46760" y="1722346"/>
            <a:ext cx="10515600" cy="623888"/>
          </a:xfrm>
          <a:noFill/>
          <a:ln>
            <a:noFill/>
          </a:ln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4980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Back_RightImage">
    <p:bg>
      <p:bgPr>
        <a:gradFill flip="none" rotWithShape="1">
          <a:gsLst>
            <a:gs pos="49000">
              <a:srgbClr val="3C276A">
                <a:lumMod val="97000"/>
                <a:lumOff val="3000"/>
              </a:srgbClr>
            </a:gs>
            <a:gs pos="0">
              <a:schemeClr val="bg1">
                <a:lumMod val="85000"/>
                <a:lumOff val="15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199" y="2246313"/>
            <a:ext cx="5761383" cy="39751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877877" y="2246313"/>
            <a:ext cx="5314123" cy="3975100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3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Back_LeftImage"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50000">
              <a:schemeClr val="bg1">
                <a:lumMod val="97000"/>
                <a:lumOff val="3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00977" y="2246313"/>
            <a:ext cx="5761383" cy="39751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2246313"/>
            <a:ext cx="5314123" cy="3975100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7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E0C4-8025-7BDB-1B65-9621379A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81455-959F-F19E-7D22-A1274C669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FEC2D-4D31-DE7E-9D38-C5FE43BF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AA447-F03D-C2E5-8259-032F1C39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635B8-1925-C8D3-58C0-79E4B867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2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rpleBack_Text"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50000">
              <a:schemeClr val="bg1">
                <a:lumMod val="97000"/>
                <a:lumOff val="3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46761" y="2246313"/>
            <a:ext cx="10515600" cy="39751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bg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6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45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rpleBack_SectionTitle"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50000">
              <a:schemeClr val="bg1">
                <a:lumMod val="97000"/>
                <a:lumOff val="3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52840"/>
            <a:ext cx="12192000" cy="6536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7000"/>
                  <a:lumOff val="73000"/>
                </a:schemeClr>
              </a:gs>
              <a:gs pos="50000">
                <a:schemeClr val="accent1">
                  <a:lumMod val="85000"/>
                  <a:lumOff val="15000"/>
                </a:schemeClr>
              </a:gs>
              <a:gs pos="99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6760" y="1722346"/>
            <a:ext cx="10515600" cy="623888"/>
          </a:xfrm>
          <a:noFill/>
          <a:ln>
            <a:noFill/>
          </a:ln>
        </p:spPr>
        <p:txBody>
          <a:bodyPr/>
          <a:lstStyle>
            <a:lvl1pPr>
              <a:defRPr b="1" i="0" baseline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07300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593206"/>
            <a:ext cx="12192000" cy="653638"/>
          </a:xfrm>
          <a:prstGeom prst="rect">
            <a:avLst/>
          </a:prstGeom>
          <a:gradFill flip="none" rotWithShape="1">
            <a:gsLst>
              <a:gs pos="20000">
                <a:schemeClr val="accent1">
                  <a:lumMod val="59000"/>
                  <a:lumOff val="41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0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31898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017"/>
            <a:ext cx="12192000" cy="6963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200" y="2246313"/>
            <a:ext cx="10449339" cy="39751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29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&amp;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63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592418" y="2246313"/>
            <a:ext cx="5761381" cy="39751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2246313"/>
            <a:ext cx="5314123" cy="3975100"/>
          </a:xfrm>
          <a:noFill/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53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Back_TitleCentered_R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63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1167402"/>
            <a:ext cx="10515600" cy="62388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201" y="2246313"/>
            <a:ext cx="5761381" cy="3975100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77877" y="2246313"/>
            <a:ext cx="5314123" cy="3975100"/>
          </a:xfrm>
          <a:noFill/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63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696913"/>
            <a:ext cx="12192000" cy="616108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950208"/>
            <a:ext cx="12192000" cy="2907793"/>
          </a:xfrm>
          <a:prstGeom prst="rect">
            <a:avLst/>
          </a:prstGeom>
          <a:gradFill flip="none" rotWithShape="1">
            <a:gsLst>
              <a:gs pos="2000">
                <a:schemeClr val="tx1"/>
              </a:gs>
              <a:gs pos="100000">
                <a:schemeClr val="tx1">
                  <a:alpha val="0"/>
                  <a:lumMod val="58000"/>
                  <a:lumOff val="4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6340"/>
          </a:xfrm>
          <a:prstGeom prst="rect">
            <a:avLst/>
          </a:prstGeom>
          <a:gradFill flip="none" rotWithShape="1">
            <a:gsLst>
              <a:gs pos="25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78" y="70295"/>
            <a:ext cx="2986174" cy="54294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5047487"/>
            <a:ext cx="10646663" cy="117392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="1" i="0" baseline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Important Info</a:t>
            </a:r>
          </a:p>
          <a:p>
            <a:pPr lvl="0"/>
            <a:r>
              <a:rPr lang="en-US"/>
              <a:t>Put info here and here and here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91CF6-0FB7-8855-C95E-F1E8689AD6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7278" y="144333"/>
            <a:ext cx="2986174" cy="44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37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Background &amp;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696913"/>
            <a:ext cx="12192000" cy="616108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75943" y="523412"/>
            <a:ext cx="6158645" cy="6510531"/>
          </a:xfrm>
          <a:prstGeom prst="rect">
            <a:avLst/>
          </a:prstGeom>
          <a:gradFill flip="none" rotWithShape="1">
            <a:gsLst>
              <a:gs pos="5000">
                <a:schemeClr val="tx1"/>
              </a:gs>
              <a:gs pos="100000">
                <a:schemeClr val="tx1">
                  <a:alpha val="0"/>
                  <a:lumMod val="58000"/>
                  <a:lumOff val="4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6340"/>
          </a:xfrm>
          <a:prstGeom prst="rect">
            <a:avLst/>
          </a:prstGeom>
          <a:gradFill flip="none" rotWithShape="1">
            <a:gsLst>
              <a:gs pos="25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4321" y="1938528"/>
            <a:ext cx="4791456" cy="4282885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3600" b="1" i="0" baseline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Important Info</a:t>
            </a:r>
          </a:p>
          <a:p>
            <a:pPr lvl="0"/>
            <a:r>
              <a:rPr lang="en-US"/>
              <a:t>Put info here and here and here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51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 Background &amp;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696913"/>
            <a:ext cx="12192000" cy="616108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5857412" y="537330"/>
            <a:ext cx="6158645" cy="6510531"/>
          </a:xfrm>
          <a:prstGeom prst="rect">
            <a:avLst/>
          </a:prstGeom>
          <a:gradFill flip="none" rotWithShape="1">
            <a:gsLst>
              <a:gs pos="5000">
                <a:schemeClr val="tx1"/>
              </a:gs>
              <a:gs pos="100000">
                <a:schemeClr val="tx1">
                  <a:alpha val="0"/>
                  <a:lumMod val="58000"/>
                  <a:lumOff val="4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6340"/>
          </a:xfrm>
          <a:prstGeom prst="rect">
            <a:avLst/>
          </a:prstGeom>
          <a:gradFill flip="none" rotWithShape="1">
            <a:gsLst>
              <a:gs pos="25000">
                <a:schemeClr val="tx1">
                  <a:lumMod val="85000"/>
                  <a:lumOff val="15000"/>
                </a:schemeClr>
              </a:gs>
              <a:gs pos="99000">
                <a:schemeClr val="tx1"/>
              </a:gs>
            </a:gsLst>
            <a:lin ang="5400000" scaled="1"/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3638"/>
            <a:ext cx="12192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7278" y="120980"/>
            <a:ext cx="2986174" cy="44157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89646" y="1989022"/>
            <a:ext cx="4791456" cy="4282885"/>
          </a:xfrm>
          <a:ln>
            <a:noFill/>
          </a:ln>
        </p:spPr>
        <p:txBody>
          <a:bodyPr>
            <a:normAutofit/>
          </a:bodyPr>
          <a:lstStyle>
            <a:lvl1pPr marL="0" indent="0" algn="ctr">
              <a:buFontTx/>
              <a:buNone/>
              <a:defRPr sz="3600" b="1" i="0" baseline="0">
                <a:solidFill>
                  <a:schemeClr val="bg1"/>
                </a:solidFill>
                <a:latin typeface="Avenir Next Demi Bold" charset="0"/>
                <a:ea typeface="Avenir Next Demi Bold" charset="0"/>
                <a:cs typeface="Avenir Next Demi Bold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Important Info</a:t>
            </a:r>
          </a:p>
          <a:p>
            <a:pPr lvl="0"/>
            <a:r>
              <a:rPr lang="en-US"/>
              <a:t>Put info here and here and here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0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EC75A-D69B-7355-7BC9-8F21F9E26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B5D76-C319-A94C-918F-E9558D6664D4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A03D3-3CED-9108-2860-5249F1718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ADFB2-9F09-AC0C-C668-419066FA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AF95E-F9E1-2D4B-BFBB-474AEC58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5ADD-ADD8-CE1F-4C42-6672301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B3BC8-01FA-45AA-B14C-279F4ABBE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689EF-DB26-8A92-72C6-61B7ADE4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67DEB-D6B5-B672-B9BD-949F6B04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6E4FB-874F-4A00-E144-78952A6D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6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599C7-CAA9-FB67-B005-08BC5A6C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F7BB-4004-FE41-4D9B-940E165BF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FDEAA-69B9-47E8-F692-9D839320C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26280-8D37-1721-41FE-A3DF8805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02AC6-392B-C23C-6B0D-8B7C7FBE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713D3-39EF-89BF-A566-753D2101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7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C98A-C333-9C95-631B-643040A1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B0BD5-14B6-8501-4A4C-CE27DAE64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F80E2F-DD81-7A50-5C3D-209138453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F445B-5FE0-7F7B-94E4-48FAA4708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34511-864D-FED4-2621-F9F1DDE60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C23BF2-293C-397B-9852-64993447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8DF9B9-8BE5-AA9C-F2C0-6FF407A9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0C1F0-83C1-DD6D-57C0-644B088B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2EA8-0BC0-5F17-B54F-86B47AFC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51EC54-91DD-9B5F-C60D-C4FF41D0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C37B5-4EFA-AF77-8475-183C217C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D6D95-6B92-705D-3342-1610FA32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1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27802-2D40-EF24-05F5-97CE44B2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57586-9C91-7437-890D-2C5F19D1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B5F75-75B7-1DCE-0ABF-7C721BD5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3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B843-1052-2A1C-F594-B3490DE7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76531-3A88-8318-4F47-895B6CE81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74A68-6B55-F2AD-589D-0CCC56B9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8BB9F-1B4A-2A72-E0B5-FA39E93E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9AD8-4A6E-1162-B559-234A6B42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59944-9E46-2CF7-9A3B-DED89F2D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3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4F6F-5B41-8AAE-81B6-03FA01B80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45CADE-ED1A-288B-A812-26780B9AB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74D59-0D18-BF8D-121E-941392C1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88CEC-031B-D554-A8C7-0FAC03B1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9487C-7D6A-4E66-7DEB-5B34EE8F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C6C96-5F2B-B2BF-00ED-24BCBD54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8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84169-D0D0-DADD-CBBD-52E41E29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394E2-B6A5-619B-3712-0C1AA23D7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CA3B0-64E6-956A-83B9-6F21A69FB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B8F82-F2B5-4586-BC8B-23C44E1A1521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FFD0A-D9FF-CA9F-2D47-48D4B88F5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ADC70-5889-5A90-1C92-447C2DCB3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45C1-7C51-4AD4-B0DE-6B9B55F04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0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6800"/>
            <a:ext cx="10515600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</a:lstStyle>
          <a:p>
            <a:fld id="{B33F6F0C-3A50-654C-8BCB-9D551D367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2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 Demi Bold" charset="0"/>
          <a:ea typeface="Avenir Next Demi Bold" charset="0"/>
          <a:cs typeface="Avenir Next Demi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ysClr val="windowText" lastClr="000000"/>
          </a:solidFill>
          <a:latin typeface="Avenir Next Medium" charset="0"/>
          <a:ea typeface="Avenir Next Medium" charset="0"/>
          <a:cs typeface="Avenir Next Medium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accent3"/>
          </a:solidFill>
          <a:latin typeface="Avenir Next" charset="0"/>
          <a:ea typeface="Avenir Next" charset="0"/>
          <a:cs typeface="Avenir Nex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accent3"/>
          </a:solidFill>
          <a:latin typeface="Avenir Next" charset="0"/>
          <a:ea typeface="Avenir Next" charset="0"/>
          <a:cs typeface="Avenir Nex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accent3"/>
          </a:solidFill>
          <a:latin typeface="Avenir Next" charset="0"/>
          <a:ea typeface="Avenir Next" charset="0"/>
          <a:cs typeface="Avenir Nex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Office of Innovation &amp; Engagement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8F58449-615C-A041-8407-71B62FF85886}"/>
              </a:ext>
            </a:extLst>
          </p:cNvPr>
          <p:cNvSpPr txBox="1">
            <a:spLocks/>
          </p:cNvSpPr>
          <p:nvPr/>
        </p:nvSpPr>
        <p:spPr>
          <a:xfrm>
            <a:off x="335561" y="2807208"/>
            <a:ext cx="4630722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ysClr val="windowText" lastClr="000000"/>
                </a:solidFill>
                <a:latin typeface="Avenir Next Medium" charset="0"/>
                <a:ea typeface="Avenir Next Medium" charset="0"/>
                <a:cs typeface="Avenir Next Medium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venir Next" charset="0"/>
                <a:ea typeface="Avenir Next" charset="0"/>
                <a:cs typeface="Avenir Nex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accent3"/>
                </a:solidFill>
                <a:latin typeface="Avenir Next" charset="0"/>
                <a:ea typeface="Avenir Next" charset="0"/>
                <a:cs typeface="Avenir Nex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3"/>
                </a:solidFill>
                <a:latin typeface="Avenir Next" charset="0"/>
                <a:ea typeface="Avenir Next" charset="0"/>
                <a:cs typeface="Avenir Nex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accent3"/>
                </a:solidFill>
                <a:latin typeface="Avenir Next" charset="0"/>
                <a:ea typeface="Avenir Next" charset="0"/>
                <a:cs typeface="Avenir Nex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algn="ctr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Angela Lamson, PhD, LMFT</a:t>
            </a:r>
          </a:p>
          <a:p>
            <a:pPr marL="0" marR="0" lvl="0" algn="ctr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Senior Fellow Innovation &amp; Engagement</a:t>
            </a:r>
          </a:p>
          <a:p>
            <a:pPr marL="0" marR="0" lvl="0" algn="ctr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lamsona@ecu.edu</a:t>
            </a: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Nancy W. Darden Distinguished Professor</a:t>
            </a:r>
          </a:p>
          <a:p>
            <a:pPr marL="0"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College of Health and Human Performance</a:t>
            </a:r>
          </a:p>
        </p:txBody>
      </p:sp>
      <p:pic>
        <p:nvPicPr>
          <p:cNvPr id="2" name="Picture 2" descr="Picture of Angela Lamson">
            <a:extLst>
              <a:ext uri="{FF2B5EF4-FFF2-40B4-BE49-F238E27FC236}">
                <a16:creationId xmlns:a16="http://schemas.microsoft.com/office/drawing/2014/main" id="{20D493F7-2FD4-9E31-9042-59C6FEEC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308788" y="640080"/>
            <a:ext cx="5594736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33F6F0C-3A50-654C-8BCB-9D551D367FDC}" type="slidenum">
              <a:rPr lang="en-US" sz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sz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13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F6F0C-3A50-654C-8BCB-9D551D367FD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C276B">
                    <a:tint val="75000"/>
                  </a:srgbClr>
                </a:solidFill>
                <a:effectLst/>
                <a:uLnTx/>
                <a:uFillTx/>
                <a:latin typeface="Garamond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C276B">
                  <a:tint val="75000"/>
                </a:srgbClr>
              </a:solidFill>
              <a:effectLst/>
              <a:uLnTx/>
              <a:uFillTx/>
              <a:latin typeface="Garamond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77B41-848B-1B45-86CD-8909B77933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aramond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aramond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02495" y="152253"/>
            <a:ext cx="112975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nir Next Demi Bold" charset="0"/>
              <a:ea typeface="Avenir Next Demi Bold" charset="0"/>
              <a:cs typeface="Avenir Next Demi Bold" charset="0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359742" y="5315482"/>
            <a:ext cx="7472515" cy="623888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Avenir Next Medium"/>
              </a:rPr>
              <a:t>Research Project Life Cycle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/>
          <a:stretch/>
        </p:blipFill>
        <p:spPr>
          <a:xfrm>
            <a:off x="1224116" y="203344"/>
            <a:ext cx="9768098" cy="43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D5C32-B52D-1CDF-5844-685AF946F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3F6F0C-3A50-654C-8BCB-9D551D367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276B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276B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E3E8D-302F-0225-9E8B-369FAC210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12" y="136525"/>
            <a:ext cx="973600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4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erson and person in lab coats&#10;&#10;Description automatically generated">
            <a:extLst>
              <a:ext uri="{FF2B5EF4-FFF2-40B4-BE49-F238E27FC236}">
                <a16:creationId xmlns:a16="http://schemas.microsoft.com/office/drawing/2014/main" id="{3D0939D0-BFC1-835B-F04D-6B62987C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246" y="136525"/>
            <a:ext cx="10614619" cy="46032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39154-0B95-3BC5-10F5-5FD7E2CC9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3F6F0C-3A50-654C-8BCB-9D551D367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276B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276B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DCAC6E5C-D811-CD36-AA7A-67A6705CC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60" y="198912"/>
            <a:ext cx="9018474" cy="61574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7B390-8362-A1C0-873D-8AC16465A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3F6F0C-3A50-654C-8BCB-9D551D367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276B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276B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595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E9955-0863-8F57-A5E5-9920DA90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946F-315D-A4BF-D5E6-DAF8C5327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D2B33-9A9F-A261-5A69-1B33ADD12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19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1FE2-1F1D-A2ED-77C1-E65AAC46F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6516D-55EF-79C1-1421-D44838CFAF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FF527-C8EC-3E30-6C68-2549BAD78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61ABA-334F-97F3-A664-0D352FDCF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51" y="457899"/>
            <a:ext cx="10125075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612FB-B720-A6F4-CC15-3B8D8395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77" y="2800744"/>
            <a:ext cx="100488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2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U">
      <a:dk1>
        <a:srgbClr val="3C276B"/>
      </a:dk1>
      <a:lt1>
        <a:srgbClr val="FFFFFF"/>
      </a:lt1>
      <a:dk2>
        <a:srgbClr val="3C276B"/>
      </a:dk2>
      <a:lt2>
        <a:srgbClr val="FFFFFF"/>
      </a:lt2>
      <a:accent1>
        <a:srgbClr val="FBD12D"/>
      </a:accent1>
      <a:accent2>
        <a:srgbClr val="CACACA"/>
      </a:accent2>
      <a:accent3>
        <a:srgbClr val="919191"/>
      </a:accent3>
      <a:accent4>
        <a:srgbClr val="8557F3"/>
      </a:accent4>
      <a:accent5>
        <a:srgbClr val="515151"/>
      </a:accent5>
      <a:accent6>
        <a:srgbClr val="70AD47"/>
      </a:accent6>
      <a:hlink>
        <a:srgbClr val="0482FF"/>
      </a:hlink>
      <a:folHlink>
        <a:srgbClr val="90121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45</Words>
  <Application>Microsoft Office PowerPoint</Application>
  <PresentationFormat>Widescreen</PresentationFormat>
  <Paragraphs>17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</vt:lpstr>
      <vt:lpstr>Avenir Next Demi Bold</vt:lpstr>
      <vt:lpstr>Avenir Next Medium</vt:lpstr>
      <vt:lpstr>Calibri</vt:lpstr>
      <vt:lpstr>Calibri Light</vt:lpstr>
      <vt:lpstr>Garamond</vt:lpstr>
      <vt:lpstr>Office Theme</vt:lpstr>
      <vt:lpstr>1_Office Theme</vt:lpstr>
      <vt:lpstr>Office of Innovation &amp; Engagement</vt:lpstr>
      <vt:lpstr>Research Project Life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Carolina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Lamson, Angela</dc:creator>
  <cp:lastModifiedBy>Gohn, Cara</cp:lastModifiedBy>
  <cp:revision>2</cp:revision>
  <dcterms:created xsi:type="dcterms:W3CDTF">2024-08-06T16:04:36Z</dcterms:created>
  <dcterms:modified xsi:type="dcterms:W3CDTF">2024-08-14T13:26:21Z</dcterms:modified>
</cp:coreProperties>
</file>